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62" r:id="rId5"/>
    <p:sldId id="257" r:id="rId6"/>
    <p:sldId id="258" r:id="rId7"/>
    <p:sldId id="267" r:id="rId8"/>
    <p:sldId id="265" r:id="rId9"/>
    <p:sldId id="264" r:id="rId10"/>
    <p:sldId id="266" r:id="rId11"/>
    <p:sldId id="259" r:id="rId12"/>
    <p:sldId id="260" r:id="rId13"/>
    <p:sldId id="270" r:id="rId14"/>
    <p:sldId id="271" r:id="rId15"/>
    <p:sldId id="268" r:id="rId16"/>
    <p:sldId id="269" r:id="rId17"/>
    <p:sldId id="275" r:id="rId18"/>
    <p:sldId id="276" r:id="rId19"/>
    <p:sldId id="273" r:id="rId20"/>
    <p:sldId id="274" r:id="rId21"/>
    <p:sldId id="272" r:id="rId22"/>
    <p:sldId id="277" r:id="rId23"/>
    <p:sldId id="280" r:id="rId24"/>
    <p:sldId id="279" r:id="rId25"/>
    <p:sldId id="281" r:id="rId26"/>
    <p:sldId id="2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2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55D8-0B96-B7A1-01D3-3CD2DCD3D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B7950-7466-4836-7FD4-16D04869B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37D4F-F9F5-44D9-191D-B2F4604D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30AC-BD72-4F83-9CA7-A54797022A9B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EB4F5-4830-EE11-4311-32AF93673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D20B8-0BE1-EF89-E638-1D7E8A9D7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B9B5-2868-49D3-9727-D1A6528C8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32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2408D-E6B2-DA2E-C1F4-66861733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C3AE90-0A38-3ABC-9E45-8B6898FB0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5FC1E-3638-FB07-1DC4-4DE2660A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30AC-BD72-4F83-9CA7-A54797022A9B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F111D-578F-6AE3-0B9E-042E8BA7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F3FC9-652B-B7C7-7CD9-3E15341D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B9B5-2868-49D3-9727-D1A6528C8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73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4D8614-772F-B88D-66D2-3F78E204D4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22427-485F-9A77-8C5F-712D35301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C8EAE-86EF-6D37-D439-5E100503A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30AC-BD72-4F83-9CA7-A54797022A9B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A50D5-7E7A-B406-9104-DC1936AF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9ED1F-EFD2-D178-387E-BC7A6928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B9B5-2868-49D3-9727-D1A6528C8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480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8620-2262-2714-3E6E-ABE800FD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639A3-3D8E-7874-6652-D945518AA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619AE-DF0C-9195-CEBE-B6617A7B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30AC-BD72-4F83-9CA7-A54797022A9B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08F0F-0729-43E8-B06F-25CECFA56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F15AF-5351-D6DF-BC37-5B334157C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B9B5-2868-49D3-9727-D1A6528C8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31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0CF7-2967-A6FD-7F5F-1CBBE0FF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46922-692C-4E27-EBB1-3741E02F2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B4195-6D64-14A1-6F6F-66726CF2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30AC-BD72-4F83-9CA7-A54797022A9B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3EB82-D158-0EF5-D97D-E1433AA52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C3C64-6AC0-BA0E-0CEF-F7939B1B6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B9B5-2868-49D3-9727-D1A6528C8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520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5AC4-F60B-C522-B78B-54CE33DE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687B1-5593-0F7C-D5EB-2D2123C18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59781-F642-2405-BCDE-79AA6C29A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E03A3-416C-E1FC-2AAC-CCE215F7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30AC-BD72-4F83-9CA7-A54797022A9B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D556C-CD6C-C0DC-C04B-3D6E303A8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28CBA-86A0-87E2-83A6-355CBCB9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B9B5-2868-49D3-9727-D1A6528C8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14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622D-64FC-9C5C-14DD-3CC92C1E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7DDF2-651C-9675-20BB-150ADE399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79A48-5544-77CF-E7F9-5A1F661A7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F8831-7996-9FB4-9BCB-896045D61B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C69A16-8A22-CEF5-445D-1ED01CF904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2CC329-663A-520B-CAB4-C2E24FD4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30AC-BD72-4F83-9CA7-A54797022A9B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18FD26-6F87-DC0C-DE94-CB38DEF08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940AC8-2518-6431-706D-6FC5E104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B9B5-2868-49D3-9727-D1A6528C8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379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09F8-E9EC-E31A-0BAC-2856A4F86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6B910-9792-931D-8E8F-1FB0AA5AB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30AC-BD72-4F83-9CA7-A54797022A9B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76273-654D-41AD-C98B-4DD7E0EE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F0EB7-B700-9AD2-9FC0-8BE89ADF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B9B5-2868-49D3-9727-D1A6528C8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656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5F5E5-002F-9879-73A6-91336A0E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30AC-BD72-4F83-9CA7-A54797022A9B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75B8F4-3F34-91B8-EF89-08EFB3AC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A4B0E-F7D2-CA0F-61F6-D0FE3F9B0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B9B5-2868-49D3-9727-D1A6528C8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57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E7668-A195-1F66-CED6-3E90037E6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C72D-117D-1402-FDF4-953DC57D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451F0-81C3-2FFD-E14A-35149685A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EA846-F7B7-663D-AF69-BDE355FB0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30AC-BD72-4F83-9CA7-A54797022A9B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EB585-0167-33AE-BD2E-B2A87CCC5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8E332-829D-3212-2A2F-A0326E7D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B9B5-2868-49D3-9727-D1A6528C8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18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1856-43FB-FD60-F1F2-09685BCB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979403-BF76-B7C3-F4D8-9BCB01E31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A5DA9-41C0-0833-0DE6-EFFD0FA27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DA1E9-B231-2C1F-9EB1-43B8A47D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30AC-BD72-4F83-9CA7-A54797022A9B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4068F-8A1E-E810-647C-14A8434E0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0C50B-56F9-CE1D-7DCD-5629E811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B9B5-2868-49D3-9727-D1A6528C8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385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7C2725-D1DD-E2B3-998D-208A058E5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25B4E-0B9E-A88C-1190-D4A12FB13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6EAE8-43A7-4151-D30F-3D47DF217E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430AC-BD72-4F83-9CA7-A54797022A9B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B7D13-2CAC-A753-6DF0-99E003E6A1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7AFC2-B9DB-AEA1-06A4-7BC767B4E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DB9B5-2868-49D3-9727-D1A6528C8C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89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B07B9C-0EA4-1671-C311-1F11C4660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876" y="0"/>
            <a:ext cx="12209875" cy="684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6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7FD48-107B-F826-E562-6A4224717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5FB3-34B7-FD4B-2BC4-93CB549D4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4D5FE-70CA-F9AE-AE92-020DAFF4A6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E485C-534E-B26F-0B05-08619C51A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6"/>
            <a:ext cx="12203749" cy="685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9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7F8D5-EED6-8471-740A-3C9CC0E80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EF745-38F2-E3B9-C1F0-96E0E2E404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968BB-7DD2-C604-A001-8663FA04BD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42054-1375-8B88-7C1A-D7172B1C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06"/>
            <a:ext cx="12192000" cy="68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87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0F94A-A9A1-5702-82CB-4D1EBF613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A9CA1-ED37-B603-1224-4ACD28633A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BE249-5F43-A553-A41B-20F00EB29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C9025-35A1-86C8-0C0C-534BBDB30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48" y="0"/>
            <a:ext cx="12217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75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D36FE-0E7D-AE86-6FF4-181F407F3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CFEE-CD66-A838-7785-9E4A05D696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126F9F-8054-19C6-A52F-8C64EBB75A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92D31-E1DA-E328-4319-953BEF10C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136" y="0"/>
            <a:ext cx="12213136" cy="684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45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F5057-0363-3FD8-DA86-7BFEA6580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781E3-B37A-9AB3-2036-55DBE7BA0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DF000-744A-F20C-794A-6DE6D4699E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9231B-D05B-C9F1-8625-7B99E62D4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" y="0"/>
            <a:ext cx="12181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8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4B811-2065-CEA1-D0C9-3367E9CAF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7B25-D9C2-4285-7ECE-92C8B114BF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B8724-F281-4D1C-DE50-C6177544FA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BF9E8-AC5D-CFD1-7225-8A44EAC2D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47"/>
            <a:ext cx="12192000" cy="682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52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F211C-5AAE-E0D2-B7E0-EB57E1378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6146C-DF90-8CDD-6FFD-C2EB29C4FC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5AE92A-1A4A-A3DF-2125-33CCE48FED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C1E54-FB5A-B0FD-B16F-2FADE3BFB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49" y="0"/>
            <a:ext cx="12215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83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91394-D42D-7ACF-6235-33B840B1D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1188B-92F6-708F-03F5-1A58F236A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A24C6-C238-52E3-87B4-AC6ED8EB76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E8EEA-AC5D-82E5-C2B2-5183FC89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18" y="0"/>
            <a:ext cx="12204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13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D8CB2-2ECE-4C42-78AF-17B768457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0B82-3694-4931-7508-CEB477935D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321B8-3834-0B07-41BF-5AEC9275D4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BCA70-447C-5D84-7BF8-3227A60E1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22"/>
            <a:ext cx="12192000" cy="6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26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2A83E-28C2-004C-A85A-C5B98C40A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141CF-2065-029A-4BB3-4DC7A54F7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F8BE4-4C82-4074-269B-DB5AC011E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4AB10-0737-86D7-228D-C8F26C18A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876" y="0"/>
            <a:ext cx="12227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26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78E1E-1C87-9787-3064-EB8C9F704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7146-51DA-4ED7-0761-DB9BE407C9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39403-2FD1-A9AA-2538-1C778911B0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44FDF-65E7-5C9E-593E-1F9044434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4"/>
            <a:ext cx="12192000" cy="68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9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53EE5-4488-DD7C-3A5C-04E1B24E5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7EB22-3ADD-669F-3234-D13CB8ADA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B2D8F-249A-ACC0-8933-749668034E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07C42-810A-85E5-8EAB-C417CAD52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90" y="-1"/>
            <a:ext cx="12236889" cy="683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98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AB919-815C-FD19-942F-AE503F14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43312-996B-A020-E089-5BC60660A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F6B06D-1E6C-60DD-4526-41F4BDCFE8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6DE1DE-3E4C-58ED-5C26-E03158EB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080"/>
            <a:ext cx="12245946" cy="682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9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A9107-835B-6997-3566-D45535C8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2EE1E-3D2F-0D50-DDA6-0ED828D659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BE8110-523E-F90A-2320-9E365D0B41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1D579-871D-331D-3589-B8488132C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69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595CE-4BF7-C3A7-604E-CC492D82D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32DF20-5EC2-06DA-0F3F-C12E1669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883"/>
            <a:ext cx="4731374" cy="6870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0A4036-2256-3D54-3830-1848BCA29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624" y="-6442"/>
            <a:ext cx="4731375" cy="6870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7C052C-A9FB-0F5B-05F6-59FFD53BB285}"/>
              </a:ext>
            </a:extLst>
          </p:cNvPr>
          <p:cNvSpPr txBox="1"/>
          <p:nvPr/>
        </p:nvSpPr>
        <p:spPr>
          <a:xfrm>
            <a:off x="4731374" y="2407640"/>
            <a:ext cx="27292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accent1"/>
                </a:solidFill>
              </a:rPr>
              <a:t>Project Structure</a:t>
            </a:r>
          </a:p>
        </p:txBody>
      </p:sp>
    </p:spTree>
    <p:extLst>
      <p:ext uri="{BB962C8B-B14F-4D97-AF65-F5344CB8AC3E}">
        <p14:creationId xmlns:p14="http://schemas.microsoft.com/office/powerpoint/2010/main" val="3053117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0278F-C064-FEFE-5D9B-F67E93FEC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CA19-58F3-1D95-E89C-AA6F0660A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079BE-333C-D1C4-9C50-83A7DCD1BF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D87F54-77F0-5D5F-FEEA-F38B1A73F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18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9838D-46A7-9012-B1D8-DD0AF3E63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BC24-2F7A-2AF1-23A6-5D77DBAFB5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48A86-1970-40AF-B763-67E5406376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652E3-F1E8-6294-5F70-5A1BD7FE2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88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B1C30-A791-895A-ADD0-66EA8159E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184C-4B46-9FE1-F20B-449720AFC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1F65B-A8F6-A23C-1887-FDA22A395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2ED35-3892-27B0-CC5B-CF17EAC27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31" y="0"/>
            <a:ext cx="12247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36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F4487-440D-B9C8-6757-CD3E1CC62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BABC9-98AE-8213-FC6C-427716D0D2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E5B468-F847-B0A8-9B28-CA60D01650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305F5-8E1D-1633-8B35-50CE1E411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21" y="0"/>
            <a:ext cx="12235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66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9641-962A-6EED-DD12-0764D8D9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1B10C-15CA-3B1C-F579-948CB4CEA8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766FB-64DC-8175-CAB1-7E4A77264A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AC79D-F13D-909B-9347-CEFBEE32F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2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8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4490D-852A-49F3-66A3-A943BCF9D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B8CB2-C5B4-0436-D73B-937D712196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430402-CBB9-A901-639F-AD0280680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0206F-9183-A799-3DD0-603DF410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06"/>
            <a:ext cx="12192000" cy="68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8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B88F0-5EFA-7149-60CB-B7D071DB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4E9E-86A2-E6E3-B072-B6FFF6DFBB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3D071-F0CE-A74D-5326-E771E6D4F2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D9603-840E-21AF-73F9-55D7BE58E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22"/>
            <a:ext cx="12192000" cy="6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4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B3B95-8654-70DD-54BA-7EFC85C07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9F343-78F3-050F-3C8B-62FFADCE13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8F68C-D1F1-8424-6528-38627DA63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BD47B-A1F1-C178-552E-1BA1D8824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2" y="0"/>
            <a:ext cx="12194792" cy="685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23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58498-725F-B7F8-AAB4-99B951A77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DEB8-E4F2-7141-7196-DF6B8BEFDF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B22893-07E5-2E4C-6D1C-3498868477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54D0D-C335-1982-B848-DD753AF1C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436"/>
            <a:ext cx="12192000" cy="692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4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D75B5-7D8C-297E-3C14-39BEC0557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8751-D0BA-E6E8-8EFC-538DA01AB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08FE56-FFD6-4A88-9115-01229F359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6355A-83C2-79B3-36C5-666688D45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72"/>
            <a:ext cx="12230774" cy="68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54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</Words>
  <Application>Microsoft Office PowerPoint</Application>
  <PresentationFormat>Widescreen</PresentationFormat>
  <Paragraphs>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Karan Patel</dc:creator>
  <cp:lastModifiedBy>Karan Patel</cp:lastModifiedBy>
  <cp:revision>1</cp:revision>
  <dcterms:created xsi:type="dcterms:W3CDTF">2025-01-01T15:37:51Z</dcterms:created>
  <dcterms:modified xsi:type="dcterms:W3CDTF">2025-01-01T16:05:21Z</dcterms:modified>
</cp:coreProperties>
</file>